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2"/>
    <p:restoredTop sz="94692"/>
  </p:normalViewPr>
  <p:slideViewPr>
    <p:cSldViewPr snapToGrid="0" snapToObjects="1">
      <p:cViewPr varScale="1">
        <p:scale>
          <a:sx n="98" d="100"/>
          <a:sy n="98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FD8C5-1C65-5F4A-9200-3E4E77DE20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BC1A-AB08-1D4C-9A20-208D1250B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6A614-C5FA-8847-BA20-C40FD45B9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D6F83-B979-9046-B09F-61B6DD3B9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B4193-9F90-4A45-9E0B-B22A47E05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95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4C3BF-6796-0B4F-BD56-2E140B7F1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78689-5666-CE43-92D5-BD38E7F3B2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C39DF-D2FE-9B41-8487-AC35590CE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A7FDD-AD37-9B4B-8FC9-76090941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7D05B-08BC-9144-BE87-A75905F23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06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D515D1-E5A0-EC4B-ADC0-5A3C9811D0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E875A6-1AE8-954A-B6B2-4437B4129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756B1-4CBA-214A-809A-2F32BF302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B7ABC-4D73-8D45-8E4B-CF66A02A1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A095F-DA58-C74C-8966-0DFE6D0A0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106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82EC3-63D5-E941-B234-791B98179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E4879-9987-E545-AB62-2079C9CA1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9222E-0F89-A14D-BCFA-8AFA51CFC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69A73-2FFD-6E4F-A200-87806A3B2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8A26A-EF34-1F45-957B-CF7B1E3DF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17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1AE52-AE6C-0B40-8439-0B88731B5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5E72C3-590C-7945-9D3D-CA09B1FB6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AA820-5570-DF4E-967D-E6E7A7357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2C7E8-A215-4142-BD45-5D17019B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ED0C9-5B16-014A-A2CF-C9B119927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7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E585D-4FFD-9E44-8EB3-D91DBF7C0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694B3-D086-EB4B-98EF-266944A444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496766-1D20-F841-90B3-8E523037F3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690B6C-5DF9-2843-8F95-98C3801C1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09DA6-B560-CF4A-9D44-2AE682D35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647EA-789F-2447-98C0-BA537D732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696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59ED3-2082-7D48-B9F0-A98173191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0D54CB-55CB-8145-9EAB-1E7CD8C9D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738037-FD1E-BF41-869B-424083850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00ADB1-1771-7F41-A805-0BA5665AA0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8F644B-00D9-4D4D-AFFF-53FBB3087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A18F07-B95A-C647-8E04-48028EAF4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8E6EE-9C09-CA41-80DD-94B6C1558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E1DF87-148A-0B48-86B4-8A23CFFF8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55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FE114-BCA8-C94A-A83F-09CA2038C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20EBFC-0EB2-5441-9B38-BCA4D241A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F843B1-1082-1E43-96AB-43F59E3CB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469270-D308-C34D-A44B-E5453B2E7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11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EEFF45-4C9C-B64E-A5E0-9844E8421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3FB7C9-BAAA-784F-AEBE-409BD6084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7F772-1C92-6749-9DF0-513EA9D92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62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ACE9B-8CF3-344D-842C-E136EEAFD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106F4-CDE0-5F4B-8BC9-C65062323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76C4E-7E8C-F943-A387-BCB841DC8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C1B64-5A95-8645-A8C2-6FFAF026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B2A21F-0207-7F4F-83B7-38575E9CE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80AC21-C1B2-4A4F-9ECB-0B228BF2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63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1CBCE-9E75-F14B-BDF9-BBC0D49C3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DAFC4F-ECDF-474E-A23A-7B14B6AF4F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7AE41-83E2-5943-B2F0-A8E3F2C9DF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88B79-1A1C-734F-BBAF-7AAC2AB49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21DFB-4905-FE44-94EF-0CAC3BE94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7A977-9160-F944-ABF7-1C7ECFAAC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7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70D05F-8475-8343-AF72-2D51DEE71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ACA673-3461-5B4C-B648-27FDACE67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23CD5-EBB6-AD44-94A2-C502E16B05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A570E-25B8-734E-ACE8-C64F1A632E8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14543-E3A7-5243-B59B-6A86DB2324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3E000-B487-C644-86E2-0230BB2AE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1B3EA-FA98-6045-A649-170CDE972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34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AD0D1-FE87-E947-8C94-D110A42B7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891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768600-9F27-484E-A014-B882C2CD4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80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660D299-28F9-D349-9112-3AA48A9FA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24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7F60EF-9DCF-C345-A87E-1F7170F0D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95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982E70-CA70-D94B-9E8F-BD13B7696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79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58DED4-ED19-FF4E-89E0-EEBF26B1C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988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013050-7FA5-D147-945E-21A695EE3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32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7309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7127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83162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50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04DDE7-2984-E44B-80C3-737A0E1BD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917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3937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5C575F-ED7A-0841-85C0-2DA0BFCF4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67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EC3A8D-4919-054F-8E98-ED7F086B5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181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B10B9B-B681-7940-BC86-18CF3FD7A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022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75903A-DBE6-024B-8EA3-A2BE98E7F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546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7A8B3E-3680-564A-8392-022E6C800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858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CDCD33-C762-454C-AA5D-12340792C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532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5BCFEE-3F88-BE49-AC14-2ED44A294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151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2019-02-06T03:35:48Z</dcterms:created>
  <dcterms:modified xsi:type="dcterms:W3CDTF">2019-02-06T03:39:15Z</dcterms:modified>
</cp:coreProperties>
</file>

<file path=docProps/thumbnail.jpeg>
</file>